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media/image1.gif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3" Type="http://schemas.openxmlformats.org/officeDocument/2006/relationships/image" Target="../media/image1.gif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3" Type="http://schemas.openxmlformats.org/officeDocument/2006/relationships/image" Target="../media/image1.g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3" Type="http://schemas.openxmlformats.org/officeDocument/2006/relationships/image" Target="../media/image1.gif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3" Type="http://schemas.openxmlformats.org/officeDocument/2006/relationships/image" Target="../media/image1.gif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3" Type="http://schemas.openxmlformats.org/officeDocument/2006/relationships/image" Target="../media/image1.gif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3" Type="http://schemas.openxmlformats.org/officeDocument/2006/relationships/image" Target="../media/image1.gif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3" Type="http://schemas.openxmlformats.org/officeDocument/2006/relationships/image" Target="../media/image1.gif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3" Type="http://schemas.openxmlformats.org/officeDocument/2006/relationships/image" Target="../media/image1.gif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3" Type="http://schemas.openxmlformats.org/officeDocument/2006/relationships/image" Target="../media/image1.gif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6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gif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6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1.g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1.g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3" Type="http://schemas.openxmlformats.org/officeDocument/2006/relationships/image" Target="../media/image1.g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openxmlformats.org/officeDocument/2006/relationships/image" Target="../media/image1.g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-dots.gif" descr="g-dots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29781" y="296513"/>
            <a:ext cx="4762799" cy="2679075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Restaurant  Management  Systems"/>
          <p:cNvSpPr txBox="1"/>
          <p:nvPr/>
        </p:nvSpPr>
        <p:spPr>
          <a:xfrm>
            <a:off x="1137703" y="2062962"/>
            <a:ext cx="6754877" cy="37678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8000"/>
            </a:pPr>
            <a:r>
              <a:t>Restaurant </a:t>
            </a:r>
            <a:br/>
            <a:r>
              <a:t>Management </a:t>
            </a:r>
            <a:br/>
            <a:r>
              <a:t>Systems</a:t>
            </a:r>
          </a:p>
        </p:txBody>
      </p:sp>
      <p:sp>
        <p:nvSpPr>
          <p:cNvPr id="121" name="___________________________________________…"/>
          <p:cNvSpPr txBox="1"/>
          <p:nvPr/>
        </p:nvSpPr>
        <p:spPr>
          <a:xfrm>
            <a:off x="1140344" y="5683947"/>
            <a:ext cx="6752236" cy="82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___________________________________________</a:t>
            </a:r>
          </a:p>
          <a:p>
            <a:pPr>
              <a:defRPr>
                <a:solidFill>
                  <a:srgbClr val="929292"/>
                </a:solidFill>
              </a:defRPr>
            </a:pPr>
            <a:r>
              <a:t>Create a Restaurant Management Systems</a:t>
            </a:r>
          </a:p>
        </p:txBody>
      </p:sp>
      <p:sp>
        <p:nvSpPr>
          <p:cNvPr id="122" name="Circle"/>
          <p:cNvSpPr/>
          <p:nvPr/>
        </p:nvSpPr>
        <p:spPr>
          <a:xfrm>
            <a:off x="7755645" y="4889343"/>
            <a:ext cx="2476501" cy="2476501"/>
          </a:xfrm>
          <a:prstGeom prst="ellipse">
            <a:avLst/>
          </a:prstGeom>
          <a:solidFill>
            <a:srgbClr val="7600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23" name="Rectangle"/>
          <p:cNvSpPr/>
          <p:nvPr/>
        </p:nvSpPr>
        <p:spPr>
          <a:xfrm>
            <a:off x="7726742" y="4881934"/>
            <a:ext cx="2694281" cy="112500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24" name="Mr. Phattaraphon Chomchaiyaphum"/>
          <p:cNvSpPr txBox="1"/>
          <p:nvPr/>
        </p:nvSpPr>
        <p:spPr>
          <a:xfrm>
            <a:off x="6410016" y="7339362"/>
            <a:ext cx="516776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Mr. Phattaraphon Chomchaiyaphum</a:t>
            </a:r>
          </a:p>
        </p:txBody>
      </p:sp>
      <p:sp>
        <p:nvSpPr>
          <p:cNvPr id="125" name="5930300585"/>
          <p:cNvSpPr txBox="1"/>
          <p:nvPr/>
        </p:nvSpPr>
        <p:spPr>
          <a:xfrm>
            <a:off x="8260669" y="7814476"/>
            <a:ext cx="1453754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92929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5930300585</a:t>
            </a:r>
          </a:p>
        </p:txBody>
      </p:sp>
      <p:pic>
        <p:nvPicPr>
          <p:cNvPr id="126" name="IMG_4621.JPG" descr="IMG_4621.JPG"/>
          <p:cNvPicPr>
            <a:picLocks noChangeAspect="1"/>
          </p:cNvPicPr>
          <p:nvPr/>
        </p:nvPicPr>
        <p:blipFill>
          <a:blip r:embed="rId3">
            <a:extLst/>
          </a:blip>
          <a:srcRect l="7733" t="13108" r="7733" b="23491"/>
          <a:stretch>
            <a:fillRect/>
          </a:stretch>
        </p:blipFill>
        <p:spPr>
          <a:xfrm>
            <a:off x="7812810" y="4959262"/>
            <a:ext cx="2349472" cy="23494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fill="norm" stroke="1" extrusionOk="0">
                <a:moveTo>
                  <a:pt x="9839" y="0"/>
                </a:moveTo>
                <a:cubicBezTo>
                  <a:pt x="7321" y="0"/>
                  <a:pt x="4803" y="1005"/>
                  <a:pt x="2882" y="3016"/>
                </a:cubicBezTo>
                <a:cubicBezTo>
                  <a:pt x="-961" y="7038"/>
                  <a:pt x="-961" y="13557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7"/>
                  <a:pt x="20639" y="7038"/>
                  <a:pt x="16796" y="3016"/>
                </a:cubicBezTo>
                <a:cubicBezTo>
                  <a:pt x="14875" y="1005"/>
                  <a:pt x="12357" y="0"/>
                  <a:pt x="9839" y="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3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2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1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5" grpId="3"/>
      <p:bldP build="whole" bldLvl="1" animBg="1" rev="0" advAuto="0" spid="124" grpId="2"/>
      <p:bldP build="whole" bldLvl="1" animBg="1" rev="0" advAuto="0" spid="126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Screenshot 2018-05-22 10.36.30.png" descr="Screenshot 2018-05-22 10.36.3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4200" y="2247900"/>
            <a:ext cx="11836400" cy="6722706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Rectangle"/>
          <p:cNvSpPr/>
          <p:nvPr/>
        </p:nvSpPr>
        <p:spPr>
          <a:xfrm>
            <a:off x="-1" y="721952"/>
            <a:ext cx="2808555" cy="838452"/>
          </a:xfrm>
          <a:prstGeom prst="rect">
            <a:avLst/>
          </a:prstGeom>
          <a:solidFill>
            <a:srgbClr val="7600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197" name="g-dots.gif" descr="g-dot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08343" y="0"/>
            <a:ext cx="1596458" cy="898008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Rectangle"/>
          <p:cNvSpPr/>
          <p:nvPr/>
        </p:nvSpPr>
        <p:spPr>
          <a:xfrm>
            <a:off x="785801" y="4026932"/>
            <a:ext cx="3859250" cy="1223268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99" name="Rectangle"/>
          <p:cNvSpPr/>
          <p:nvPr/>
        </p:nvSpPr>
        <p:spPr>
          <a:xfrm>
            <a:off x="3633373" y="6711729"/>
            <a:ext cx="1437448" cy="453562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00" name="Line"/>
          <p:cNvSpPr/>
          <p:nvPr/>
        </p:nvSpPr>
        <p:spPr>
          <a:xfrm>
            <a:off x="4570192" y="5281949"/>
            <a:ext cx="1" cy="1299746"/>
          </a:xfrm>
          <a:prstGeom prst="line">
            <a:avLst/>
          </a:prstGeom>
          <a:ln w="63500">
            <a:solidFill>
              <a:schemeClr val="accent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01" name="View -  Cost of Meal"/>
          <p:cNvSpPr txBox="1"/>
          <p:nvPr/>
        </p:nvSpPr>
        <p:spPr>
          <a:xfrm>
            <a:off x="3111500" y="760178"/>
            <a:ext cx="5384491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500">
                <a:solidFill>
                  <a:srgbClr val="5E5E5E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View - </a:t>
            </a:r>
            <a:r>
              <a:rPr>
                <a:solidFill>
                  <a:srgbClr val="000000"/>
                </a:solidFill>
              </a:rPr>
              <a:t> Cost of Meal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Screenshot 2018-05-22 10.36.51.png" descr="Screenshot 2018-05-22 10.36.5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4200" y="2247900"/>
            <a:ext cx="11836400" cy="6722706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Rectangle"/>
          <p:cNvSpPr/>
          <p:nvPr/>
        </p:nvSpPr>
        <p:spPr>
          <a:xfrm>
            <a:off x="-1" y="721952"/>
            <a:ext cx="2808555" cy="838452"/>
          </a:xfrm>
          <a:prstGeom prst="rect">
            <a:avLst/>
          </a:prstGeom>
          <a:solidFill>
            <a:srgbClr val="7600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205" name="g-dots.gif" descr="g-dot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08343" y="0"/>
            <a:ext cx="1596458" cy="898008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Rectangle"/>
          <p:cNvSpPr/>
          <p:nvPr/>
        </p:nvSpPr>
        <p:spPr>
          <a:xfrm>
            <a:off x="2440359" y="5219327"/>
            <a:ext cx="2123741" cy="1922662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07" name="View -  Cost of Drinks"/>
          <p:cNvSpPr txBox="1"/>
          <p:nvPr/>
        </p:nvSpPr>
        <p:spPr>
          <a:xfrm>
            <a:off x="3111500" y="760178"/>
            <a:ext cx="5835719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500">
                <a:solidFill>
                  <a:srgbClr val="5E5E5E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View - </a:t>
            </a:r>
            <a:r>
              <a:rPr>
                <a:solidFill>
                  <a:srgbClr val="000000"/>
                </a:solidFill>
              </a:rPr>
              <a:t> Cost of Drinks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Screenshot 2018-05-22 10.37.08.png" descr="Screenshot 2018-05-22 10.37.0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4200" y="2247900"/>
            <a:ext cx="11836401" cy="6722706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Rectangle"/>
          <p:cNvSpPr/>
          <p:nvPr/>
        </p:nvSpPr>
        <p:spPr>
          <a:xfrm>
            <a:off x="-1" y="721952"/>
            <a:ext cx="2808555" cy="838452"/>
          </a:xfrm>
          <a:prstGeom prst="rect">
            <a:avLst/>
          </a:prstGeom>
          <a:solidFill>
            <a:srgbClr val="7600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211" name="g-dots.gif" descr="g-dot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08343" y="0"/>
            <a:ext cx="1596458" cy="898008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Rectangle"/>
          <p:cNvSpPr/>
          <p:nvPr/>
        </p:nvSpPr>
        <p:spPr>
          <a:xfrm>
            <a:off x="2494593" y="6356668"/>
            <a:ext cx="2043850" cy="278479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13" name="View -  Cost of Drinks"/>
          <p:cNvSpPr txBox="1"/>
          <p:nvPr/>
        </p:nvSpPr>
        <p:spPr>
          <a:xfrm>
            <a:off x="3111500" y="760178"/>
            <a:ext cx="5835719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500">
                <a:solidFill>
                  <a:srgbClr val="5E5E5E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View - </a:t>
            </a:r>
            <a:r>
              <a:rPr>
                <a:solidFill>
                  <a:srgbClr val="000000"/>
                </a:solidFill>
              </a:rPr>
              <a:t> Cost of Drinks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Screenshot 2018-05-22 10.37.26.png" descr="Screenshot 2018-05-22 10.37.2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4200" y="2247900"/>
            <a:ext cx="11836400" cy="6722706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Rectangle"/>
          <p:cNvSpPr/>
          <p:nvPr/>
        </p:nvSpPr>
        <p:spPr>
          <a:xfrm>
            <a:off x="-1" y="721952"/>
            <a:ext cx="2808555" cy="838452"/>
          </a:xfrm>
          <a:prstGeom prst="rect">
            <a:avLst/>
          </a:prstGeom>
          <a:solidFill>
            <a:srgbClr val="7600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217" name="g-dots.gif" descr="g-dot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08343" y="0"/>
            <a:ext cx="1596458" cy="898008"/>
          </a:xfrm>
          <a:prstGeom prst="rect">
            <a:avLst/>
          </a:prstGeom>
          <a:ln w="12700">
            <a:miter lim="400000"/>
          </a:ln>
        </p:spPr>
      </p:pic>
      <p:sp>
        <p:nvSpPr>
          <p:cNvPr id="218" name="Rectangle"/>
          <p:cNvSpPr/>
          <p:nvPr/>
        </p:nvSpPr>
        <p:spPr>
          <a:xfrm>
            <a:off x="2469193" y="5290472"/>
            <a:ext cx="2043850" cy="278479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19" name="Rectangle"/>
          <p:cNvSpPr/>
          <p:nvPr/>
        </p:nvSpPr>
        <p:spPr>
          <a:xfrm>
            <a:off x="3640787" y="6144987"/>
            <a:ext cx="1437447" cy="453562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20" name="Line"/>
          <p:cNvSpPr/>
          <p:nvPr/>
        </p:nvSpPr>
        <p:spPr>
          <a:xfrm>
            <a:off x="4577605" y="5600700"/>
            <a:ext cx="1" cy="414252"/>
          </a:xfrm>
          <a:prstGeom prst="line">
            <a:avLst/>
          </a:prstGeom>
          <a:ln w="63500">
            <a:solidFill>
              <a:schemeClr val="accent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21" name="View -  Cost of Drinks"/>
          <p:cNvSpPr txBox="1"/>
          <p:nvPr/>
        </p:nvSpPr>
        <p:spPr>
          <a:xfrm>
            <a:off x="3111500" y="760178"/>
            <a:ext cx="5835719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500">
                <a:solidFill>
                  <a:srgbClr val="5E5E5E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View - </a:t>
            </a:r>
            <a:r>
              <a:rPr>
                <a:solidFill>
                  <a:srgbClr val="000000"/>
                </a:solidFill>
              </a:rPr>
              <a:t> Cost of Drinks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Screenshot 2018-05-22 10.37.50.png" descr="Screenshot 2018-05-22 10.37.5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4200" y="2247900"/>
            <a:ext cx="11836400" cy="6722706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Rectangle"/>
          <p:cNvSpPr/>
          <p:nvPr/>
        </p:nvSpPr>
        <p:spPr>
          <a:xfrm>
            <a:off x="-1" y="721952"/>
            <a:ext cx="2808555" cy="838452"/>
          </a:xfrm>
          <a:prstGeom prst="rect">
            <a:avLst/>
          </a:prstGeom>
          <a:solidFill>
            <a:srgbClr val="7600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225" name="g-dots.gif" descr="g-dot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08343" y="0"/>
            <a:ext cx="1596458" cy="898008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Rectangle"/>
          <p:cNvSpPr/>
          <p:nvPr/>
        </p:nvSpPr>
        <p:spPr>
          <a:xfrm>
            <a:off x="3633373" y="7220334"/>
            <a:ext cx="1437448" cy="453562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27" name="Line"/>
          <p:cNvSpPr/>
          <p:nvPr/>
        </p:nvSpPr>
        <p:spPr>
          <a:xfrm>
            <a:off x="4570192" y="5955006"/>
            <a:ext cx="1" cy="1109893"/>
          </a:xfrm>
          <a:prstGeom prst="line">
            <a:avLst/>
          </a:prstGeom>
          <a:ln w="63500">
            <a:solidFill>
              <a:schemeClr val="accent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28" name="Rectangle"/>
          <p:cNvSpPr/>
          <p:nvPr/>
        </p:nvSpPr>
        <p:spPr>
          <a:xfrm>
            <a:off x="2971455" y="5607050"/>
            <a:ext cx="1696528" cy="316207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29" name="View -  Cost of Delivery"/>
          <p:cNvSpPr txBox="1"/>
          <p:nvPr/>
        </p:nvSpPr>
        <p:spPr>
          <a:xfrm>
            <a:off x="3111500" y="760178"/>
            <a:ext cx="6370942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500">
                <a:solidFill>
                  <a:srgbClr val="5E5E5E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View - </a:t>
            </a:r>
            <a:r>
              <a:rPr>
                <a:solidFill>
                  <a:srgbClr val="000000"/>
                </a:solidFill>
              </a:rPr>
              <a:t> Cost of Delivery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Screenshot 2018-05-22 10.38.10.png" descr="Screenshot 2018-05-22 10.38.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4200" y="2247900"/>
            <a:ext cx="11836400" cy="6722706"/>
          </a:xfrm>
          <a:prstGeom prst="rect">
            <a:avLst/>
          </a:prstGeom>
          <a:ln w="12700">
            <a:miter lim="400000"/>
          </a:ln>
        </p:spPr>
      </p:pic>
      <p:sp>
        <p:nvSpPr>
          <p:cNvPr id="232" name="Rectangle"/>
          <p:cNvSpPr/>
          <p:nvPr/>
        </p:nvSpPr>
        <p:spPr>
          <a:xfrm>
            <a:off x="-1" y="721952"/>
            <a:ext cx="2808555" cy="838452"/>
          </a:xfrm>
          <a:prstGeom prst="rect">
            <a:avLst/>
          </a:prstGeom>
          <a:solidFill>
            <a:srgbClr val="7600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233" name="g-dots.gif" descr="g-dot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08343" y="0"/>
            <a:ext cx="1596458" cy="898008"/>
          </a:xfrm>
          <a:prstGeom prst="rect">
            <a:avLst/>
          </a:prstGeom>
          <a:ln w="12700">
            <a:miter lim="400000"/>
          </a:ln>
        </p:spPr>
      </p:pic>
      <p:sp>
        <p:nvSpPr>
          <p:cNvPr id="234" name="Rectangle"/>
          <p:cNvSpPr/>
          <p:nvPr/>
        </p:nvSpPr>
        <p:spPr>
          <a:xfrm>
            <a:off x="7308450" y="6737130"/>
            <a:ext cx="1437447" cy="453562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35" name="Line"/>
          <p:cNvSpPr/>
          <p:nvPr/>
        </p:nvSpPr>
        <p:spPr>
          <a:xfrm>
            <a:off x="1592990" y="5854018"/>
            <a:ext cx="5683711" cy="900389"/>
          </a:xfrm>
          <a:prstGeom prst="line">
            <a:avLst/>
          </a:prstGeom>
          <a:ln w="63500">
            <a:solidFill>
              <a:schemeClr val="accent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36" name="Rectangle"/>
          <p:cNvSpPr/>
          <p:nvPr/>
        </p:nvSpPr>
        <p:spPr>
          <a:xfrm>
            <a:off x="756566" y="5607050"/>
            <a:ext cx="804675" cy="316208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37" name="View -  Tax"/>
          <p:cNvSpPr txBox="1"/>
          <p:nvPr/>
        </p:nvSpPr>
        <p:spPr>
          <a:xfrm>
            <a:off x="3111500" y="760178"/>
            <a:ext cx="3028448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500">
                <a:solidFill>
                  <a:srgbClr val="5E5E5E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View -  </a:t>
            </a:r>
            <a:r>
              <a:rPr>
                <a:solidFill>
                  <a:srgbClr val="000000"/>
                </a:solidFill>
              </a:rPr>
              <a:t>Tax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Screenshot 2018-05-22 10.38.35.png" descr="Screenshot 2018-05-22 10.38.3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4200" y="2247900"/>
            <a:ext cx="11836400" cy="6722706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Rectangle"/>
          <p:cNvSpPr/>
          <p:nvPr/>
        </p:nvSpPr>
        <p:spPr>
          <a:xfrm>
            <a:off x="-1" y="721952"/>
            <a:ext cx="2808555" cy="838452"/>
          </a:xfrm>
          <a:prstGeom prst="rect">
            <a:avLst/>
          </a:prstGeom>
          <a:solidFill>
            <a:srgbClr val="7600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241" name="g-dots.gif" descr="g-dot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08343" y="0"/>
            <a:ext cx="1596458" cy="898008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Rectangle"/>
          <p:cNvSpPr/>
          <p:nvPr/>
        </p:nvSpPr>
        <p:spPr>
          <a:xfrm>
            <a:off x="7232056" y="6148351"/>
            <a:ext cx="1590234" cy="1715193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43" name="Line"/>
          <p:cNvSpPr/>
          <p:nvPr/>
        </p:nvSpPr>
        <p:spPr>
          <a:xfrm flipV="1">
            <a:off x="2006466" y="6754406"/>
            <a:ext cx="5232135" cy="1669385"/>
          </a:xfrm>
          <a:prstGeom prst="line">
            <a:avLst/>
          </a:prstGeom>
          <a:ln w="63500">
            <a:solidFill>
              <a:schemeClr val="accent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44" name="Rectangle"/>
          <p:cNvSpPr/>
          <p:nvPr/>
        </p:nvSpPr>
        <p:spPr>
          <a:xfrm>
            <a:off x="1198385" y="8170185"/>
            <a:ext cx="804675" cy="567639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45" name="View -  Cost of Drinks"/>
          <p:cNvSpPr txBox="1"/>
          <p:nvPr/>
        </p:nvSpPr>
        <p:spPr>
          <a:xfrm>
            <a:off x="3111500" y="760178"/>
            <a:ext cx="5835719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500">
                <a:solidFill>
                  <a:srgbClr val="5E5E5E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View - </a:t>
            </a:r>
            <a:r>
              <a:rPr>
                <a:solidFill>
                  <a:srgbClr val="000000"/>
                </a:solidFill>
              </a:rPr>
              <a:t> Cost of Drinks</a:t>
            </a:r>
          </a:p>
        </p:txBody>
      </p:sp>
      <p:sp>
        <p:nvSpPr>
          <p:cNvPr id="246" name="Sub Total + Tax = Total"/>
          <p:cNvSpPr txBox="1"/>
          <p:nvPr/>
        </p:nvSpPr>
        <p:spPr>
          <a:xfrm>
            <a:off x="8947218" y="6553449"/>
            <a:ext cx="2547519" cy="38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chemeClr val="accent6"/>
                </a:solidFill>
              </a:defRPr>
            </a:lvl1pPr>
          </a:lstStyle>
          <a:p>
            <a:pPr/>
            <a:r>
              <a:t>Sub Total + Tax = Total</a:t>
            </a:r>
          </a:p>
        </p:txBody>
      </p:sp>
      <p:sp>
        <p:nvSpPr>
          <p:cNvPr id="247" name="+"/>
          <p:cNvSpPr txBox="1"/>
          <p:nvPr/>
        </p:nvSpPr>
        <p:spPr>
          <a:xfrm>
            <a:off x="8442366" y="6415959"/>
            <a:ext cx="297181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248" name="="/>
          <p:cNvSpPr txBox="1"/>
          <p:nvPr/>
        </p:nvSpPr>
        <p:spPr>
          <a:xfrm>
            <a:off x="7289400" y="7209734"/>
            <a:ext cx="297181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pPr/>
            <a:r>
              <a:t>=</a:t>
            </a:r>
          </a:p>
        </p:txBody>
      </p:sp>
      <p:sp>
        <p:nvSpPr>
          <p:cNvPr id="249" name="========"/>
          <p:cNvSpPr txBox="1"/>
          <p:nvPr/>
        </p:nvSpPr>
        <p:spPr>
          <a:xfrm>
            <a:off x="7276700" y="7440263"/>
            <a:ext cx="1577341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pPr/>
            <a:r>
              <a:t>========</a:t>
            </a:r>
          </a:p>
        </p:txBody>
      </p:sp>
      <p:sp>
        <p:nvSpPr>
          <p:cNvPr id="250" name="________"/>
          <p:cNvSpPr txBox="1"/>
          <p:nvPr/>
        </p:nvSpPr>
        <p:spPr>
          <a:xfrm>
            <a:off x="6753414" y="6756736"/>
            <a:ext cx="2547519" cy="4984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600">
                <a:solidFill>
                  <a:schemeClr val="accent6"/>
                </a:solidFill>
              </a:defRPr>
            </a:lvl1pPr>
          </a:lstStyle>
          <a:p>
            <a:pPr/>
            <a:r>
              <a:t>________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1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2" dur="1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0" grpId="3"/>
      <p:bldP build="whole" bldLvl="1" animBg="1" rev="0" advAuto="0" spid="249" grpId="5"/>
      <p:bldP build="whole" bldLvl="1" animBg="1" rev="0" advAuto="0" spid="247" grpId="2"/>
      <p:bldP build="whole" bldLvl="1" animBg="1" rev="0" advAuto="0" spid="248" grpId="4"/>
      <p:bldP build="whole" bldLvl="1" animBg="1" rev="0" advAuto="0" spid="246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Screenshot 2018-05-22 10.39.01.png" descr="Screenshot 2018-05-22 10.39.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4200" y="2247900"/>
            <a:ext cx="11836400" cy="6722706"/>
          </a:xfrm>
          <a:prstGeom prst="rect">
            <a:avLst/>
          </a:prstGeom>
          <a:ln w="12700">
            <a:miter lim="400000"/>
          </a:ln>
        </p:spPr>
      </p:pic>
      <p:sp>
        <p:nvSpPr>
          <p:cNvPr id="253" name="Rectangle"/>
          <p:cNvSpPr/>
          <p:nvPr/>
        </p:nvSpPr>
        <p:spPr>
          <a:xfrm>
            <a:off x="-1" y="721952"/>
            <a:ext cx="2808555" cy="838452"/>
          </a:xfrm>
          <a:prstGeom prst="rect">
            <a:avLst/>
          </a:prstGeom>
          <a:solidFill>
            <a:srgbClr val="7600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254" name="g-dots.gif" descr="g-dot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08343" y="0"/>
            <a:ext cx="1596458" cy="898008"/>
          </a:xfrm>
          <a:prstGeom prst="rect">
            <a:avLst/>
          </a:prstGeom>
          <a:ln w="12700">
            <a:miter lim="400000"/>
          </a:ln>
        </p:spPr>
      </p:pic>
      <p:sp>
        <p:nvSpPr>
          <p:cNvPr id="255" name="Rectangle"/>
          <p:cNvSpPr/>
          <p:nvPr/>
        </p:nvSpPr>
        <p:spPr>
          <a:xfrm>
            <a:off x="8949109" y="4128481"/>
            <a:ext cx="3344970" cy="4693513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56" name="Line"/>
          <p:cNvSpPr/>
          <p:nvPr/>
        </p:nvSpPr>
        <p:spPr>
          <a:xfrm flipV="1">
            <a:off x="3881053" y="6387829"/>
            <a:ext cx="5036307" cy="2065313"/>
          </a:xfrm>
          <a:prstGeom prst="line">
            <a:avLst/>
          </a:prstGeom>
          <a:ln w="63500">
            <a:solidFill>
              <a:schemeClr val="accent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57" name="Rectangle"/>
          <p:cNvSpPr/>
          <p:nvPr/>
        </p:nvSpPr>
        <p:spPr>
          <a:xfrm>
            <a:off x="2840303" y="8199291"/>
            <a:ext cx="996747" cy="566280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58" name="Rectangle"/>
          <p:cNvSpPr/>
          <p:nvPr/>
        </p:nvSpPr>
        <p:spPr>
          <a:xfrm>
            <a:off x="8949109" y="3813592"/>
            <a:ext cx="588616" cy="251390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59" name="View -  Receipt"/>
          <p:cNvSpPr txBox="1"/>
          <p:nvPr/>
        </p:nvSpPr>
        <p:spPr>
          <a:xfrm>
            <a:off x="3111500" y="760178"/>
            <a:ext cx="4160844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500">
                <a:solidFill>
                  <a:srgbClr val="5E5E5E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View - </a:t>
            </a:r>
            <a:r>
              <a:rPr>
                <a:solidFill>
                  <a:srgbClr val="000000"/>
                </a:solidFill>
              </a:rPr>
              <a:t> Receipt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8" grpId="1"/>
      <p:bldP build="whole" bldLvl="1" animBg="1" rev="0" advAuto="0" spid="255" grpId="2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Screenshot 2018-05-22 10.39.18.png" descr="Screenshot 2018-05-22 10.39.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4200" y="2247900"/>
            <a:ext cx="11828644" cy="6718300"/>
          </a:xfrm>
          <a:prstGeom prst="rect">
            <a:avLst/>
          </a:prstGeom>
          <a:ln w="12700">
            <a:miter lim="400000"/>
          </a:ln>
        </p:spPr>
      </p:pic>
      <p:sp>
        <p:nvSpPr>
          <p:cNvPr id="262" name="Rectangle"/>
          <p:cNvSpPr/>
          <p:nvPr/>
        </p:nvSpPr>
        <p:spPr>
          <a:xfrm>
            <a:off x="-1" y="721952"/>
            <a:ext cx="2808555" cy="838452"/>
          </a:xfrm>
          <a:prstGeom prst="rect">
            <a:avLst/>
          </a:prstGeom>
          <a:solidFill>
            <a:srgbClr val="7600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263" name="g-dots.gif" descr="g-dot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08343" y="0"/>
            <a:ext cx="1596458" cy="898008"/>
          </a:xfrm>
          <a:prstGeom prst="rect">
            <a:avLst/>
          </a:prstGeom>
          <a:ln w="12700">
            <a:miter lim="400000"/>
          </a:ln>
        </p:spPr>
      </p:pic>
      <p:sp>
        <p:nvSpPr>
          <p:cNvPr id="264" name="View -  Calculator"/>
          <p:cNvSpPr txBox="1"/>
          <p:nvPr/>
        </p:nvSpPr>
        <p:spPr>
          <a:xfrm>
            <a:off x="3111500" y="761999"/>
            <a:ext cx="4852337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500">
                <a:solidFill>
                  <a:srgbClr val="5E5E5E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View - </a:t>
            </a:r>
            <a:r>
              <a:rPr>
                <a:solidFill>
                  <a:srgbClr val="000000"/>
                </a:solidFill>
              </a:rPr>
              <a:t> Calculator</a:t>
            </a:r>
          </a:p>
        </p:txBody>
      </p:sp>
      <p:sp>
        <p:nvSpPr>
          <p:cNvPr id="265" name="Rectangle"/>
          <p:cNvSpPr/>
          <p:nvPr/>
        </p:nvSpPr>
        <p:spPr>
          <a:xfrm>
            <a:off x="9532332" y="3797185"/>
            <a:ext cx="747235" cy="251391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66" name="Rectangle"/>
          <p:cNvSpPr/>
          <p:nvPr/>
        </p:nvSpPr>
        <p:spPr>
          <a:xfrm>
            <a:off x="8911008" y="4128481"/>
            <a:ext cx="3344970" cy="4693512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6" grpId="2"/>
      <p:bldP build="whole" bldLvl="1" animBg="1" rev="0" advAuto="0" spid="265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assistant_nexus6p.jpg" descr="googleassistant_nexus6p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"/>
            <a:ext cx="20240936" cy="9753601"/>
          </a:xfrm>
          <a:prstGeom prst="rect">
            <a:avLst/>
          </a:prstGeom>
          <a:ln w="12700">
            <a:miter lim="400000"/>
          </a:ln>
        </p:spPr>
      </p:pic>
      <p:sp>
        <p:nvSpPr>
          <p:cNvPr id="269" name="Rectangle"/>
          <p:cNvSpPr/>
          <p:nvPr/>
        </p:nvSpPr>
        <p:spPr>
          <a:xfrm>
            <a:off x="-1" y="0"/>
            <a:ext cx="13004801" cy="9753601"/>
          </a:xfrm>
          <a:prstGeom prst="rect">
            <a:avLst/>
          </a:prstGeom>
          <a:solidFill>
            <a:srgbClr val="000000">
              <a:alpha val="55637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4500">
                <a:latin typeface="Trebuchet MS"/>
                <a:ea typeface="Trebuchet MS"/>
                <a:cs typeface="Trebuchet MS"/>
                <a:sym typeface="Trebuchet MS"/>
              </a:defRPr>
            </a:pPr>
          </a:p>
        </p:txBody>
      </p:sp>
      <p:sp>
        <p:nvSpPr>
          <p:cNvPr id="270" name="Rectangle"/>
          <p:cNvSpPr/>
          <p:nvPr/>
        </p:nvSpPr>
        <p:spPr>
          <a:xfrm>
            <a:off x="-1" y="721952"/>
            <a:ext cx="2808555" cy="838452"/>
          </a:xfrm>
          <a:prstGeom prst="rect">
            <a:avLst/>
          </a:prstGeom>
          <a:solidFill>
            <a:srgbClr val="7600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71" name="View"/>
          <p:cNvSpPr txBox="1"/>
          <p:nvPr/>
        </p:nvSpPr>
        <p:spPr>
          <a:xfrm>
            <a:off x="3111500" y="760178"/>
            <a:ext cx="1406036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5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View</a:t>
            </a:r>
          </a:p>
        </p:txBody>
      </p:sp>
      <p:pic>
        <p:nvPicPr>
          <p:cNvPr id="272" name="Screenshot 2018-05-21 19.20.34.png" descr="Screenshot 2018-05-21 19.20.3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4200" y="2247900"/>
            <a:ext cx="11838853" cy="6705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Rectangle"/>
          <p:cNvSpPr/>
          <p:nvPr/>
        </p:nvSpPr>
        <p:spPr>
          <a:xfrm>
            <a:off x="-1" y="721952"/>
            <a:ext cx="2808555" cy="838452"/>
          </a:xfrm>
          <a:prstGeom prst="rect">
            <a:avLst/>
          </a:prstGeom>
          <a:solidFill>
            <a:srgbClr val="7600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129" name="g-dots.gif" descr="g-dots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08343" y="0"/>
            <a:ext cx="1596458" cy="898008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Object"/>
          <p:cNvSpPr txBox="1"/>
          <p:nvPr/>
        </p:nvSpPr>
        <p:spPr>
          <a:xfrm>
            <a:off x="3111500" y="760178"/>
            <a:ext cx="1905540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500">
                <a:solidFill>
                  <a:srgbClr val="5E5E5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Object</a:t>
            </a:r>
          </a:p>
        </p:txBody>
      </p:sp>
      <p:sp>
        <p:nvSpPr>
          <p:cNvPr id="131" name="Rectangle"/>
          <p:cNvSpPr/>
          <p:nvPr/>
        </p:nvSpPr>
        <p:spPr>
          <a:xfrm>
            <a:off x="10196246" y="721952"/>
            <a:ext cx="2808554" cy="838452"/>
          </a:xfrm>
          <a:prstGeom prst="rect">
            <a:avLst/>
          </a:prstGeom>
          <a:solidFill>
            <a:srgbClr val="7600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32" name="Technology"/>
          <p:cNvSpPr txBox="1"/>
          <p:nvPr/>
        </p:nvSpPr>
        <p:spPr>
          <a:xfrm>
            <a:off x="6835796" y="760178"/>
            <a:ext cx="3104909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500">
                <a:solidFill>
                  <a:srgbClr val="5E5E5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Technology</a:t>
            </a:r>
          </a:p>
        </p:txBody>
      </p:sp>
      <p:pic>
        <p:nvPicPr>
          <p:cNvPr id="133" name="IMG_1745.PNG" descr="IMG_174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70194" y="3602283"/>
            <a:ext cx="4634606" cy="254903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System"/>
          <p:cNvSpPr txBox="1"/>
          <p:nvPr/>
        </p:nvSpPr>
        <p:spPr>
          <a:xfrm>
            <a:off x="1737555" y="7145329"/>
            <a:ext cx="1373945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5E5E5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System</a:t>
            </a:r>
          </a:p>
        </p:txBody>
      </p:sp>
      <p:sp>
        <p:nvSpPr>
          <p:cNvPr id="135" name="Simply"/>
          <p:cNvSpPr txBox="1"/>
          <p:nvPr/>
        </p:nvSpPr>
        <p:spPr>
          <a:xfrm>
            <a:off x="5332629" y="7145329"/>
            <a:ext cx="1287811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5E5E5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Simply</a:t>
            </a:r>
          </a:p>
        </p:txBody>
      </p:sp>
      <p:sp>
        <p:nvSpPr>
          <p:cNvPr id="136" name="Rectangle"/>
          <p:cNvSpPr/>
          <p:nvPr/>
        </p:nvSpPr>
        <p:spPr>
          <a:xfrm>
            <a:off x="516535" y="3029198"/>
            <a:ext cx="3547735" cy="4090732"/>
          </a:xfrm>
          <a:prstGeom prst="rect">
            <a:avLst/>
          </a:prstGeom>
          <a:solidFill>
            <a:srgbClr val="FFFC6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137" name="IMG_1747.PNG" descr="IMG_1747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47402" y="3931563"/>
            <a:ext cx="2286001" cy="228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Rectangle"/>
          <p:cNvSpPr/>
          <p:nvPr/>
        </p:nvSpPr>
        <p:spPr>
          <a:xfrm>
            <a:off x="4202667" y="3029198"/>
            <a:ext cx="3547735" cy="4090732"/>
          </a:xfrm>
          <a:prstGeom prst="rect">
            <a:avLst/>
          </a:prstGeom>
          <a:solidFill>
            <a:srgbClr val="FFFC6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139" name="IMG_1748.PNG" descr="IMG_1748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833534" y="3931563"/>
            <a:ext cx="2286001" cy="228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Rectangle"/>
          <p:cNvSpPr/>
          <p:nvPr/>
        </p:nvSpPr>
        <p:spPr>
          <a:xfrm>
            <a:off x="0" y="0"/>
            <a:ext cx="13004801" cy="9753601"/>
          </a:xfrm>
          <a:prstGeom prst="rect">
            <a:avLst/>
          </a:prstGeom>
          <a:solidFill>
            <a:srgbClr val="000000">
              <a:alpha val="9344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75" name="Thank You"/>
          <p:cNvSpPr txBox="1"/>
          <p:nvPr/>
        </p:nvSpPr>
        <p:spPr>
          <a:xfrm>
            <a:off x="3719053" y="4127500"/>
            <a:ext cx="5642894" cy="1435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000">
                <a:solidFill>
                  <a:srgbClr val="7600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Thank You</a:t>
            </a:r>
          </a:p>
        </p:txBody>
      </p:sp>
      <p:sp>
        <p:nvSpPr>
          <p:cNvPr id="276" name="Thank You"/>
          <p:cNvSpPr txBox="1"/>
          <p:nvPr/>
        </p:nvSpPr>
        <p:spPr>
          <a:xfrm>
            <a:off x="3655553" y="4178300"/>
            <a:ext cx="5642894" cy="1435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9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6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ctangle"/>
          <p:cNvSpPr/>
          <p:nvPr/>
        </p:nvSpPr>
        <p:spPr>
          <a:xfrm>
            <a:off x="-1" y="721952"/>
            <a:ext cx="2808555" cy="838452"/>
          </a:xfrm>
          <a:prstGeom prst="rect">
            <a:avLst/>
          </a:prstGeom>
          <a:solidFill>
            <a:srgbClr val="7600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142" name="g-dots.gif" descr="g-dots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08343" y="0"/>
            <a:ext cx="1596458" cy="898008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View"/>
          <p:cNvSpPr txBox="1"/>
          <p:nvPr/>
        </p:nvSpPr>
        <p:spPr>
          <a:xfrm>
            <a:off x="3111499" y="760178"/>
            <a:ext cx="1406037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500">
                <a:solidFill>
                  <a:srgbClr val="5E5E5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View</a:t>
            </a:r>
          </a:p>
        </p:txBody>
      </p:sp>
      <p:pic>
        <p:nvPicPr>
          <p:cNvPr id="144" name="1.png" descr="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6434" y="2249859"/>
            <a:ext cx="11831932" cy="67016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25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Rectangle"/>
          <p:cNvSpPr/>
          <p:nvPr/>
        </p:nvSpPr>
        <p:spPr>
          <a:xfrm>
            <a:off x="-1" y="721952"/>
            <a:ext cx="2808555" cy="838452"/>
          </a:xfrm>
          <a:prstGeom prst="rect">
            <a:avLst/>
          </a:prstGeom>
          <a:solidFill>
            <a:srgbClr val="7600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147" name="g-dots.gif" descr="g-dots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08343" y="0"/>
            <a:ext cx="1596458" cy="898008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Function"/>
          <p:cNvSpPr txBox="1"/>
          <p:nvPr/>
        </p:nvSpPr>
        <p:spPr>
          <a:xfrm>
            <a:off x="3111500" y="760178"/>
            <a:ext cx="2446344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500">
                <a:solidFill>
                  <a:srgbClr val="5E5E5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Function</a:t>
            </a:r>
          </a:p>
        </p:txBody>
      </p:sp>
      <p:pic>
        <p:nvPicPr>
          <p:cNvPr id="149" name="Screenshot 2018-05-21 19.20.34.png" descr="Screenshot 2018-05-21 19.20.3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" y="1917700"/>
            <a:ext cx="13004801" cy="736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Rectangle"/>
          <p:cNvSpPr/>
          <p:nvPr/>
        </p:nvSpPr>
        <p:spPr>
          <a:xfrm>
            <a:off x="140583" y="3586906"/>
            <a:ext cx="4636273" cy="2370459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1" name="Rectangle"/>
          <p:cNvSpPr/>
          <p:nvPr/>
        </p:nvSpPr>
        <p:spPr>
          <a:xfrm>
            <a:off x="140583" y="6071664"/>
            <a:ext cx="4913217" cy="2124604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2" name="Rectangle"/>
          <p:cNvSpPr/>
          <p:nvPr/>
        </p:nvSpPr>
        <p:spPr>
          <a:xfrm>
            <a:off x="4891155" y="3586906"/>
            <a:ext cx="4143168" cy="2370459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3" name="Rectangle"/>
          <p:cNvSpPr/>
          <p:nvPr/>
        </p:nvSpPr>
        <p:spPr>
          <a:xfrm>
            <a:off x="5242583" y="6084364"/>
            <a:ext cx="3791740" cy="2099204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4" name="Rectangle"/>
          <p:cNvSpPr/>
          <p:nvPr/>
        </p:nvSpPr>
        <p:spPr>
          <a:xfrm>
            <a:off x="140583" y="8310567"/>
            <a:ext cx="8893740" cy="774952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5" name="1"/>
          <p:cNvSpPr/>
          <p:nvPr/>
        </p:nvSpPr>
        <p:spPr>
          <a:xfrm>
            <a:off x="4119740" y="3423616"/>
            <a:ext cx="688866" cy="714861"/>
          </a:xfrm>
          <a:prstGeom prst="ellipse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56" name="2"/>
          <p:cNvSpPr/>
          <p:nvPr/>
        </p:nvSpPr>
        <p:spPr>
          <a:xfrm>
            <a:off x="4464173" y="5989114"/>
            <a:ext cx="688865" cy="714861"/>
          </a:xfrm>
          <a:prstGeom prst="ellipse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157" name="3"/>
          <p:cNvSpPr/>
          <p:nvPr/>
        </p:nvSpPr>
        <p:spPr>
          <a:xfrm>
            <a:off x="8377208" y="3423616"/>
            <a:ext cx="688865" cy="714861"/>
          </a:xfrm>
          <a:prstGeom prst="ellipse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158" name="4"/>
          <p:cNvSpPr/>
          <p:nvPr/>
        </p:nvSpPr>
        <p:spPr>
          <a:xfrm>
            <a:off x="8377208" y="5989114"/>
            <a:ext cx="688865" cy="714861"/>
          </a:xfrm>
          <a:prstGeom prst="ellipse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4</a:t>
            </a:r>
          </a:p>
        </p:txBody>
      </p:sp>
      <p:sp>
        <p:nvSpPr>
          <p:cNvPr id="159" name="6"/>
          <p:cNvSpPr/>
          <p:nvPr/>
        </p:nvSpPr>
        <p:spPr>
          <a:xfrm>
            <a:off x="12206571" y="3781046"/>
            <a:ext cx="688866" cy="714861"/>
          </a:xfrm>
          <a:prstGeom prst="ellipse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6</a:t>
            </a:r>
          </a:p>
        </p:txBody>
      </p:sp>
      <p:sp>
        <p:nvSpPr>
          <p:cNvPr id="160" name="5"/>
          <p:cNvSpPr/>
          <p:nvPr/>
        </p:nvSpPr>
        <p:spPr>
          <a:xfrm>
            <a:off x="8377208" y="8228017"/>
            <a:ext cx="688865" cy="714861"/>
          </a:xfrm>
          <a:prstGeom prst="ellipse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5</a:t>
            </a:r>
          </a:p>
        </p:txBody>
      </p:sp>
      <p:sp>
        <p:nvSpPr>
          <p:cNvPr id="161" name="7"/>
          <p:cNvSpPr/>
          <p:nvPr/>
        </p:nvSpPr>
        <p:spPr>
          <a:xfrm>
            <a:off x="9249133" y="2931870"/>
            <a:ext cx="688865" cy="714861"/>
          </a:xfrm>
          <a:prstGeom prst="ellipse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7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Rectangle"/>
          <p:cNvSpPr/>
          <p:nvPr/>
        </p:nvSpPr>
        <p:spPr>
          <a:xfrm>
            <a:off x="-1" y="721952"/>
            <a:ext cx="2808555" cy="838452"/>
          </a:xfrm>
          <a:prstGeom prst="rect">
            <a:avLst/>
          </a:prstGeom>
          <a:solidFill>
            <a:srgbClr val="7600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164" name="g-dots.gif" descr="g-dots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08343" y="0"/>
            <a:ext cx="1596458" cy="898008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View"/>
          <p:cNvSpPr txBox="1"/>
          <p:nvPr/>
        </p:nvSpPr>
        <p:spPr>
          <a:xfrm>
            <a:off x="3111499" y="760178"/>
            <a:ext cx="1406037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500">
                <a:solidFill>
                  <a:srgbClr val="5E5E5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View</a:t>
            </a:r>
          </a:p>
        </p:txBody>
      </p:sp>
      <p:pic>
        <p:nvPicPr>
          <p:cNvPr id="166" name="1.png" descr="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6434" y="2249859"/>
            <a:ext cx="11831932" cy="67016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25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Screenshot 2018-05-22 10.35.18.png" descr="Screenshot 2018-05-22 10.35.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4200" y="2247900"/>
            <a:ext cx="11836400" cy="6722706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Rectangle"/>
          <p:cNvSpPr/>
          <p:nvPr/>
        </p:nvSpPr>
        <p:spPr>
          <a:xfrm>
            <a:off x="-1" y="721952"/>
            <a:ext cx="2808555" cy="838452"/>
          </a:xfrm>
          <a:prstGeom prst="rect">
            <a:avLst/>
          </a:prstGeom>
          <a:solidFill>
            <a:srgbClr val="7600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170" name="g-dots.gif" descr="g-dot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08343" y="0"/>
            <a:ext cx="1596458" cy="898008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View -  Cost of Meal"/>
          <p:cNvSpPr txBox="1"/>
          <p:nvPr/>
        </p:nvSpPr>
        <p:spPr>
          <a:xfrm>
            <a:off x="3111500" y="760178"/>
            <a:ext cx="5384491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500">
                <a:solidFill>
                  <a:srgbClr val="5E5E5E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View - </a:t>
            </a:r>
            <a:r>
              <a:rPr>
                <a:solidFill>
                  <a:srgbClr val="000000"/>
                </a:solidFill>
              </a:rPr>
              <a:t> Cost of Meal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Screenshot 2018-05-22 10.35.40.png" descr="Screenshot 2018-05-22 10.35.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4200" y="2247900"/>
            <a:ext cx="11836400" cy="6722706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Rectangle"/>
          <p:cNvSpPr/>
          <p:nvPr/>
        </p:nvSpPr>
        <p:spPr>
          <a:xfrm>
            <a:off x="-1" y="721952"/>
            <a:ext cx="2808555" cy="838452"/>
          </a:xfrm>
          <a:prstGeom prst="rect">
            <a:avLst/>
          </a:prstGeom>
          <a:solidFill>
            <a:srgbClr val="7600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175" name="g-dots.gif" descr="g-dot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08343" y="0"/>
            <a:ext cx="1596458" cy="898008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Rectangle"/>
          <p:cNvSpPr/>
          <p:nvPr/>
        </p:nvSpPr>
        <p:spPr>
          <a:xfrm>
            <a:off x="3301491" y="3959726"/>
            <a:ext cx="1441714" cy="1341184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7" name="View -  Cost of Meal"/>
          <p:cNvSpPr txBox="1"/>
          <p:nvPr/>
        </p:nvSpPr>
        <p:spPr>
          <a:xfrm>
            <a:off x="3111500" y="760178"/>
            <a:ext cx="5384491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500">
                <a:solidFill>
                  <a:srgbClr val="5E5E5E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View - </a:t>
            </a:r>
            <a:r>
              <a:rPr>
                <a:solidFill>
                  <a:srgbClr val="000000"/>
                </a:solidFill>
              </a:rPr>
              <a:t> Cost of Meal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6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creenshot 2018-05-22 10.36.02.png" descr="Screenshot 2018-05-22 10.36.0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4200" y="2247900"/>
            <a:ext cx="11836400" cy="6722706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Rectangle"/>
          <p:cNvSpPr/>
          <p:nvPr/>
        </p:nvSpPr>
        <p:spPr>
          <a:xfrm>
            <a:off x="-1" y="721952"/>
            <a:ext cx="2808555" cy="838452"/>
          </a:xfrm>
          <a:prstGeom prst="rect">
            <a:avLst/>
          </a:prstGeom>
          <a:solidFill>
            <a:srgbClr val="7600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181" name="g-dots.gif" descr="g-dot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08343" y="0"/>
            <a:ext cx="1596458" cy="898008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Rectangle"/>
          <p:cNvSpPr/>
          <p:nvPr/>
        </p:nvSpPr>
        <p:spPr>
          <a:xfrm>
            <a:off x="785801" y="4026932"/>
            <a:ext cx="3859250" cy="636598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3" name="Rectangle"/>
          <p:cNvSpPr/>
          <p:nvPr/>
        </p:nvSpPr>
        <p:spPr>
          <a:xfrm>
            <a:off x="3633374" y="6711729"/>
            <a:ext cx="1437447" cy="453562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4" name="Line"/>
          <p:cNvSpPr/>
          <p:nvPr/>
        </p:nvSpPr>
        <p:spPr>
          <a:xfrm>
            <a:off x="4570192" y="4695279"/>
            <a:ext cx="1" cy="1886416"/>
          </a:xfrm>
          <a:prstGeom prst="line">
            <a:avLst/>
          </a:prstGeom>
          <a:ln w="63500">
            <a:solidFill>
              <a:schemeClr val="accent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5" name="View -  Cost of Meal"/>
          <p:cNvSpPr txBox="1"/>
          <p:nvPr/>
        </p:nvSpPr>
        <p:spPr>
          <a:xfrm>
            <a:off x="3111500" y="760178"/>
            <a:ext cx="5384491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500">
                <a:solidFill>
                  <a:srgbClr val="5E5E5E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View - </a:t>
            </a:r>
            <a:r>
              <a:rPr>
                <a:solidFill>
                  <a:srgbClr val="000000"/>
                </a:solidFill>
              </a:rPr>
              <a:t> Cost of Meal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Screenshot 2018-05-22 10.36.17.png" descr="Screenshot 2018-05-22 10.36.1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4200" y="2247900"/>
            <a:ext cx="11836400" cy="6722706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Rectangle"/>
          <p:cNvSpPr/>
          <p:nvPr/>
        </p:nvSpPr>
        <p:spPr>
          <a:xfrm>
            <a:off x="-1" y="721952"/>
            <a:ext cx="2808555" cy="838452"/>
          </a:xfrm>
          <a:prstGeom prst="rect">
            <a:avLst/>
          </a:prstGeom>
          <a:solidFill>
            <a:srgbClr val="7600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189" name="g-dots.gif" descr="g-dots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08343" y="0"/>
            <a:ext cx="1596458" cy="898008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Rectangle"/>
          <p:cNvSpPr/>
          <p:nvPr/>
        </p:nvSpPr>
        <p:spPr>
          <a:xfrm>
            <a:off x="3633373" y="6711729"/>
            <a:ext cx="1437448" cy="453562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91" name="Rectangle"/>
          <p:cNvSpPr/>
          <p:nvPr/>
        </p:nvSpPr>
        <p:spPr>
          <a:xfrm>
            <a:off x="785801" y="4026932"/>
            <a:ext cx="3859250" cy="929615"/>
          </a:xfrm>
          <a:prstGeom prst="rect">
            <a:avLst/>
          </a:prstGeom>
          <a:ln w="63500">
            <a:solidFill>
              <a:schemeClr val="accent6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92" name="Line"/>
          <p:cNvSpPr/>
          <p:nvPr/>
        </p:nvSpPr>
        <p:spPr>
          <a:xfrm>
            <a:off x="4570192" y="4988296"/>
            <a:ext cx="1" cy="1593399"/>
          </a:xfrm>
          <a:prstGeom prst="line">
            <a:avLst/>
          </a:prstGeom>
          <a:ln w="63500">
            <a:solidFill>
              <a:schemeClr val="accent6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93" name="View -  Cost of Meal"/>
          <p:cNvSpPr txBox="1"/>
          <p:nvPr/>
        </p:nvSpPr>
        <p:spPr>
          <a:xfrm>
            <a:off x="3111500" y="760178"/>
            <a:ext cx="5384491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500">
                <a:solidFill>
                  <a:srgbClr val="5E5E5E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View - </a:t>
            </a:r>
            <a:r>
              <a:rPr>
                <a:solidFill>
                  <a:srgbClr val="000000"/>
                </a:solidFill>
              </a:rPr>
              <a:t> Cost of Meal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